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456F4-7A17-4FC4-9C11-B585077B9D76}" v="6" dt="2025-03-05T03:43:08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勝茂 高橋" userId="bf52a4e239456e7d" providerId="LiveId" clId="{C33456F4-7A17-4FC4-9C11-B585077B9D76}"/>
    <pc:docChg chg="custSel addSld modSld">
      <pc:chgData name="勝茂 高橋" userId="bf52a4e239456e7d" providerId="LiveId" clId="{C33456F4-7A17-4FC4-9C11-B585077B9D76}" dt="2025-03-05T03:43:41.772" v="239" actId="1076"/>
      <pc:docMkLst>
        <pc:docMk/>
      </pc:docMkLst>
      <pc:sldChg chg="addSp delSp modSp mod">
        <pc:chgData name="勝茂 高橋" userId="bf52a4e239456e7d" providerId="LiveId" clId="{C33456F4-7A17-4FC4-9C11-B585077B9D76}" dt="2025-03-05T03:43:28.234" v="236" actId="403"/>
        <pc:sldMkLst>
          <pc:docMk/>
          <pc:sldMk cId="2206820799" sldId="256"/>
        </pc:sldMkLst>
        <pc:spChg chg="add mod">
          <ac:chgData name="勝茂 高橋" userId="bf52a4e239456e7d" providerId="LiveId" clId="{C33456F4-7A17-4FC4-9C11-B585077B9D76}" dt="2025-03-05T03:43:28.234" v="236" actId="403"/>
          <ac:spMkLst>
            <pc:docMk/>
            <pc:sldMk cId="2206820799" sldId="256"/>
            <ac:spMk id="4" creationId="{630DF11C-5AFE-254C-EEAC-EEA810E27B55}"/>
          </ac:spMkLst>
        </pc:spChg>
        <pc:picChg chg="add del mod">
          <ac:chgData name="勝茂 高橋" userId="bf52a4e239456e7d" providerId="LiveId" clId="{C33456F4-7A17-4FC4-9C11-B585077B9D76}" dt="2025-03-05T03:35:03.181" v="181" actId="478"/>
          <ac:picMkLst>
            <pc:docMk/>
            <pc:sldMk cId="2206820799" sldId="256"/>
            <ac:picMk id="3" creationId="{67A4EB2E-DCAD-EE79-81F1-D5805987DC54}"/>
          </ac:picMkLst>
        </pc:picChg>
        <pc:picChg chg="mod">
          <ac:chgData name="勝茂 高橋" userId="bf52a4e239456e7d" providerId="LiveId" clId="{C33456F4-7A17-4FC4-9C11-B585077B9D76}" dt="2025-03-05T03:33:36.628" v="172" actId="1076"/>
          <ac:picMkLst>
            <pc:docMk/>
            <pc:sldMk cId="2206820799" sldId="256"/>
            <ac:picMk id="5" creationId="{A7BA9363-0187-257D-988C-B6EF5ABE5C9C}"/>
          </ac:picMkLst>
        </pc:picChg>
        <pc:picChg chg="add mod">
          <ac:chgData name="勝茂 高橋" userId="bf52a4e239456e7d" providerId="LiveId" clId="{C33456F4-7A17-4FC4-9C11-B585077B9D76}" dt="2025-03-05T03:42:37.411" v="186" actId="1076"/>
          <ac:picMkLst>
            <pc:docMk/>
            <pc:sldMk cId="2206820799" sldId="256"/>
            <ac:picMk id="7" creationId="{DD7A771D-A058-FA78-0837-B1662B1C5C81}"/>
          </ac:picMkLst>
        </pc:picChg>
      </pc:sldChg>
      <pc:sldChg chg="addSp delSp modSp new mod">
        <pc:chgData name="勝茂 高橋" userId="bf52a4e239456e7d" providerId="LiveId" clId="{C33456F4-7A17-4FC4-9C11-B585077B9D76}" dt="2025-03-05T03:43:41.772" v="239" actId="1076"/>
        <pc:sldMkLst>
          <pc:docMk/>
          <pc:sldMk cId="2858315956" sldId="257"/>
        </pc:sldMkLst>
        <pc:spChg chg="del">
          <ac:chgData name="勝茂 高橋" userId="bf52a4e239456e7d" providerId="LiveId" clId="{C33456F4-7A17-4FC4-9C11-B585077B9D76}" dt="2025-03-05T03:34:01.541" v="175" actId="478"/>
          <ac:spMkLst>
            <pc:docMk/>
            <pc:sldMk cId="2858315956" sldId="257"/>
            <ac:spMk id="2" creationId="{D54473FC-71BC-5FD3-5555-AB3F33FA1D60}"/>
          </ac:spMkLst>
        </pc:spChg>
        <pc:spChg chg="del">
          <ac:chgData name="勝茂 高橋" userId="bf52a4e239456e7d" providerId="LiveId" clId="{C33456F4-7A17-4FC4-9C11-B585077B9D76}" dt="2025-03-05T03:34:03.884" v="176" actId="478"/>
          <ac:spMkLst>
            <pc:docMk/>
            <pc:sldMk cId="2858315956" sldId="257"/>
            <ac:spMk id="3" creationId="{51ECAE4D-0503-E88E-F45D-A76255F38FCE}"/>
          </ac:spMkLst>
        </pc:spChg>
        <pc:spChg chg="add mod">
          <ac:chgData name="勝茂 高橋" userId="bf52a4e239456e7d" providerId="LiveId" clId="{C33456F4-7A17-4FC4-9C11-B585077B9D76}" dt="2025-03-05T03:43:41.772" v="239" actId="1076"/>
          <ac:spMkLst>
            <pc:docMk/>
            <pc:sldMk cId="2858315956" sldId="257"/>
            <ac:spMk id="6" creationId="{46D02842-6F65-6E1E-B98D-79F1061B70F1}"/>
          </ac:spMkLst>
        </pc:spChg>
        <pc:picChg chg="add del mod">
          <ac:chgData name="勝茂 高橋" userId="bf52a4e239456e7d" providerId="LiveId" clId="{C33456F4-7A17-4FC4-9C11-B585077B9D76}" dt="2025-03-05T03:35:06.215" v="182" actId="478"/>
          <ac:picMkLst>
            <pc:docMk/>
            <pc:sldMk cId="2858315956" sldId="257"/>
            <ac:picMk id="5" creationId="{A087844C-5A85-5FC4-5C6F-5A44FD532E34}"/>
          </ac:picMkLst>
        </pc:picChg>
        <pc:picChg chg="add mod">
          <ac:chgData name="勝茂 高橋" userId="bf52a4e239456e7d" providerId="LiveId" clId="{C33456F4-7A17-4FC4-9C11-B585077B9D76}" dt="2025-03-05T03:43:18.584" v="234" actId="1076"/>
          <ac:picMkLst>
            <pc:docMk/>
            <pc:sldMk cId="2858315956" sldId="257"/>
            <ac:picMk id="8" creationId="{EC6CA669-D5BD-A064-6F17-3E1086F2AA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7F82D-9EB9-44FA-7D11-B0C1B304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7F2402-B80B-5B86-25D9-4312ACECD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4C8CAC-2286-92AB-015B-13AD80D5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C06BEB-7F6A-3E95-67D2-BBDA4AE7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946E3-58D3-170C-487F-BAA517CC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9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56EE7-EC9D-06CB-9A3B-0BB521B7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BECF45-AC11-2B1B-05DA-931E00FC0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CB070B-6D3C-0AE6-9F3A-FFE5A3F1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8212E7-F133-40EC-B37D-1293385E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CBD067-7FC7-4F96-0B1D-90B96251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54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82DA74-D620-FA86-70B5-B52DBCFC4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C71D58-B0FB-FF33-2A89-4185A76CC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06EFFA-0E6D-AF6A-EDA9-04C7DDB6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48175-EADF-76E8-16D4-E50810B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85698-427B-3BC8-8DE0-56AFAE9C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7BAFE-BE37-FB2C-2507-F4CB51DB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CE204-F47E-AF64-2A1C-3186A9E11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2F473C-2745-67CA-E630-B9E18D2C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022385-FD4C-04AE-9681-E6572337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D5B5EA-F3BD-1600-37EA-F5A04FF5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2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5B8EEF-3F60-F279-4062-F39AB667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4F3FE9-CBA5-3C1D-A626-97CED9B3D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E1AEFD-E8B5-6F7E-E0FE-443B39FF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063030-7DFF-9D83-C294-D6D12711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6CFC46-BEBE-906B-422A-2BED410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7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91713-73BF-7F20-7E92-6B5892D1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6F109C-5095-98AC-0E55-5F96F0429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DA05D3-89F3-AFA3-9C75-385CC09C4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2F63CF-BAD4-EC21-7205-8996870E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D18043-862F-9B84-51DC-B3451381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6DBF9E-E93E-4688-447D-C571D1DE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0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9BEFBB-EC5B-52B4-F0BB-663D8B76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D09B7F-87C2-D243-5AFE-7A79ADF3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BC69F0-E4AD-3432-686A-34DEF6B3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5D0A77-C13D-2914-0BCE-DBA4B6955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643FBA-1D2C-A830-D7D0-31E18489F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0603F0-5AC7-4F74-C61A-E44C7FFD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39041A-2C18-E544-9D80-3C00BE8B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B4BF4E-A785-DB9B-430F-B1592C9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19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408B6-462A-447F-3954-A3DD917A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A3B163-3178-D10D-C2E0-344120C0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82C57A-749A-7ADA-DF23-5BDE7537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F69686-795D-0392-7707-B3AA1F8D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97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A090C3-1551-4C94-8753-CB9CDFDF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43622C-8C08-EF61-0CF2-6C72D27F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3E117C-085A-5FEC-EB5E-89FA0788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38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BE460-05C0-0045-F3D2-879B8B06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D1E0E1-3CC3-EE5A-D025-12D14CB3F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59ADE6-DDFA-4C84-4049-7831C8EBD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1A0300-FBE3-E821-0320-47B444A0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F03B15-39E5-3B05-3ADF-F81AFEFB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72B8A6-EA12-8869-FEEE-ACEBEF9F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3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48C85-60A8-4CF6-7E0D-6940CB63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6C75BA5-BA4F-4CFF-D595-080A7E4BA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93175B-5B7B-92C7-BC6F-968468BBC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B614E8-65CF-6FCD-6586-84FD1A7F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919AE3-C3F5-1474-6236-CFB8F4C8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5927B0-175B-E2C6-32CE-03A7E578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69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605FB4-72F8-9D25-6ED8-EAC94E55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E409CD-FB69-2D5B-8EDE-0DC88B97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C50A8-7301-0F21-17CA-2DDC35D36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63C-52FE-42D9-8EA8-935212F05884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682D7-5902-C9ED-51C3-F074A0FD0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E5C22F-5F79-820C-A864-61DCE908C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FE40-2FD0-4AFD-B3F0-3693F57D5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3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7BA9363-0187-257D-988C-B6EF5ABE5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944" y="1840687"/>
            <a:ext cx="5391104" cy="40433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0DF11C-5AFE-254C-EEAC-EEA810E27B55}"/>
              </a:ext>
            </a:extLst>
          </p:cNvPr>
          <p:cNvSpPr txBox="1"/>
          <p:nvPr/>
        </p:nvSpPr>
        <p:spPr>
          <a:xfrm>
            <a:off x="2867312" y="357510"/>
            <a:ext cx="644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障がい者支援センター　出愛いの里　</a:t>
            </a:r>
            <a:r>
              <a:rPr lang="ja-JP" altLang="en-US" sz="2000" dirty="0"/>
              <a:t>生活介護事業所</a:t>
            </a:r>
            <a:endParaRPr lang="en-US" altLang="ja-JP" sz="2000" dirty="0"/>
          </a:p>
          <a:p>
            <a:r>
              <a:rPr kumimoji="1" lang="ja-JP" altLang="en-US" sz="2000" dirty="0"/>
              <a:t>液晶ディスプレイ、</a:t>
            </a:r>
            <a:r>
              <a:rPr kumimoji="1" lang="en-US" altLang="ja-JP" sz="2000" dirty="0"/>
              <a:t>PC1</a:t>
            </a:r>
            <a:r>
              <a:rPr kumimoji="1" lang="ja-JP" altLang="en-US" sz="2000" dirty="0"/>
              <a:t>台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7A771D-A058-FA78-0837-B1662B1C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8725" y="1840686"/>
            <a:ext cx="5391105" cy="40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D02842-6F65-6E1E-B98D-79F1061B70F1}"/>
              </a:ext>
            </a:extLst>
          </p:cNvPr>
          <p:cNvSpPr txBox="1"/>
          <p:nvPr/>
        </p:nvSpPr>
        <p:spPr>
          <a:xfrm>
            <a:off x="2334214" y="364385"/>
            <a:ext cx="752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障がい者支援センター　出愛いの里　就労継続支援</a:t>
            </a:r>
            <a:r>
              <a:rPr kumimoji="1" lang="en-US" altLang="ja-JP" sz="2000" dirty="0"/>
              <a:t>B</a:t>
            </a:r>
            <a:r>
              <a:rPr kumimoji="1" lang="ja-JP" altLang="en-US" sz="2000" dirty="0"/>
              <a:t>型</a:t>
            </a:r>
            <a:r>
              <a:rPr lang="ja-JP" altLang="en-US" sz="2000" dirty="0"/>
              <a:t>事業所</a:t>
            </a:r>
            <a:endParaRPr lang="en-US" altLang="ja-JP" sz="2000" dirty="0"/>
          </a:p>
          <a:p>
            <a:r>
              <a:rPr kumimoji="1" lang="en-US" altLang="ja-JP" sz="2000" dirty="0"/>
              <a:t>PC1</a:t>
            </a:r>
            <a:r>
              <a:rPr kumimoji="1" lang="ja-JP" altLang="en-US" sz="2000" dirty="0"/>
              <a:t>台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6CA669-D5BD-A064-6F17-3E1086F2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95" y="1187688"/>
            <a:ext cx="7340409" cy="55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勝茂 高橋</dc:creator>
  <cp:lastModifiedBy>勝茂 高橋</cp:lastModifiedBy>
  <cp:revision>3</cp:revision>
  <dcterms:created xsi:type="dcterms:W3CDTF">2025-03-05T03:05:47Z</dcterms:created>
  <dcterms:modified xsi:type="dcterms:W3CDTF">2025-03-05T03:59:58Z</dcterms:modified>
</cp:coreProperties>
</file>